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6E25EC-45D8-412F-8C71-B5254408C748}" v="19" dt="2025-01-20T20:41:56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58"/>
  </p:normalViewPr>
  <p:slideViewPr>
    <p:cSldViewPr snapToGrid="0">
      <p:cViewPr varScale="1">
        <p:scale>
          <a:sx n="116" d="100"/>
          <a:sy n="116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29475B-84F2-4BBA-E471-6FAF57AF2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28BD35E-C17D-8624-0D0C-804F30EFF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66E98F-62C2-8748-00E4-D038BC0DF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4031-C78B-4EC8-8663-BFDFE79382BC}" type="datetimeFigureOut">
              <a:rPr lang="nl-NL" smtClean="0"/>
              <a:t>24-03-2025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2DC0AE-8824-B7AA-44F4-D6791CB83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B7C315-CDB4-4DAC-8172-A3DC907D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4FB-4531-4D8B-B002-4559F1DD6C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992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DF4FA5-FE61-FF20-2A67-03165BA48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986E51A-34FD-A3A2-9043-4D06DC712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483582-09F8-F7F6-5EBE-ED5E9384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4031-C78B-4EC8-8663-BFDFE79382BC}" type="datetimeFigureOut">
              <a:rPr lang="nl-NL" smtClean="0"/>
              <a:t>24-03-2025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8D8E78-0F56-9653-309E-34AB4D9E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D770D1-36AD-5657-843C-23849AB61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4FB-4531-4D8B-B002-4559F1DD6C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95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328F921-F93C-DA6D-1F2F-7AEB591AF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C07620C-4B72-698C-5324-05FD8D82F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9E4CA0-A35F-8030-C681-8DA23304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4031-C78B-4EC8-8663-BFDFE79382BC}" type="datetimeFigureOut">
              <a:rPr lang="nl-NL" smtClean="0"/>
              <a:t>24-03-2025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626884-1398-C190-F4BA-7DC6791F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6DFFB9-1ECE-EC17-BE83-8989B386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4FB-4531-4D8B-B002-4559F1DD6C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748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6A94F5-2257-5197-578E-ED8F4D1FB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06C23C-0912-BB63-BEBB-707F6C389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D21CF8-3CDA-E46F-4EF3-655CE949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4031-C78B-4EC8-8663-BFDFE79382BC}" type="datetimeFigureOut">
              <a:rPr lang="nl-NL" smtClean="0"/>
              <a:t>24-03-2025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487083-4CFB-FF83-759B-FF440191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F1C1C4-D565-5127-1B36-9ACEEB4E2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4FB-4531-4D8B-B002-4559F1DD6C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18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6D330-F4FD-8754-179D-DFE0B3AC8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D66A037-9C34-6384-13AF-6A5CBA3A9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B2B6BA-73D1-ACEC-7C4D-A6C6F4B5F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4031-C78B-4EC8-8663-BFDFE79382BC}" type="datetimeFigureOut">
              <a:rPr lang="nl-NL" smtClean="0"/>
              <a:t>24-03-2025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22C9D0-8960-EAEC-7435-D7B8F2EF8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FA8288-F106-8A9A-8B7B-C050E5196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4FB-4531-4D8B-B002-4559F1DD6C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333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56C88-80F9-4A17-7DA4-9E1863A2E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401DD5-2DC2-502F-716F-731E7B0A9A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0182970-0DB7-AE4C-DAE1-289E0A70D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6CBD020-6237-6A44-A825-92942863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4031-C78B-4EC8-8663-BFDFE79382BC}" type="datetimeFigureOut">
              <a:rPr lang="nl-NL" smtClean="0"/>
              <a:t>24-03-2025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E85A299-951D-CA3A-29DD-9FF61C72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8EE2D29-4B1B-CFB3-3143-67D19953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4FB-4531-4D8B-B002-4559F1DD6C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07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683EC-A99A-CED2-5038-55EE861FF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5DECF9-5D36-8F65-E267-5ED28308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32FF5A5-ED23-C2F8-17ED-D2DE746DB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8B274C9-B77C-FC73-5C4E-950DFD9737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404B9D6-3201-88E7-BC1D-FD26B58A4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91EB0AA-6091-0F1D-10D3-944A3CEA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4031-C78B-4EC8-8663-BFDFE79382BC}" type="datetimeFigureOut">
              <a:rPr lang="nl-NL" smtClean="0"/>
              <a:t>24-03-2025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063FEC6-AA7F-A508-7A06-E1D4927E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BF54035-C1A8-BBE7-55F1-FF04E07D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4FB-4531-4D8B-B002-4559F1DD6C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880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9BA39-F8E1-9C16-7862-78B7B5E8A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26E5770-E9B9-08CE-6A5F-92660FF8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4031-C78B-4EC8-8663-BFDFE79382BC}" type="datetimeFigureOut">
              <a:rPr lang="nl-NL" smtClean="0"/>
              <a:t>24-03-2025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41D519E-0F31-DBBC-D906-0FCC0DABB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0F57596-673A-777D-73BE-5A77042C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4FB-4531-4D8B-B002-4559F1DD6C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40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1F8D094-3F26-7DC7-7704-E92BCF4B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4031-C78B-4EC8-8663-BFDFE79382BC}" type="datetimeFigureOut">
              <a:rPr lang="nl-NL" smtClean="0"/>
              <a:t>24-03-2025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39C72AE-C4E1-C8E4-1E8B-B19D27A1E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690503-E50B-1E58-7EE0-6D70E58C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4FB-4531-4D8B-B002-4559F1DD6C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204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009B1-7D68-C57C-9A74-BB11BF1BD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4FA97E-824D-7E5F-E584-C887F1099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C76AB90-F241-B7E8-5A00-179818375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94F5315-2EEF-2EB2-196F-84505C8C0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4031-C78B-4EC8-8663-BFDFE79382BC}" type="datetimeFigureOut">
              <a:rPr lang="nl-NL" smtClean="0"/>
              <a:t>24-03-2025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3D8ACDC-4F1E-7B26-37C6-55FAEC92F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ADFC5C7-822C-022C-C634-A901BC84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4FB-4531-4D8B-B002-4559F1DD6C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125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375BB9-2F9C-9AE9-92B8-D2CAA1FB4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ED675E9-A509-A229-F737-47739FDC3F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2D35578-5B5D-16AB-9E08-7B8B79BD6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159C0B-9252-A850-BE5A-FE695D17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4031-C78B-4EC8-8663-BFDFE79382BC}" type="datetimeFigureOut">
              <a:rPr lang="nl-NL" smtClean="0"/>
              <a:t>24-03-2025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3BC2932-A271-7DAD-1713-B9CCD380E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AD7C21-0866-0FBA-2A8C-8737E997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4FB-4531-4D8B-B002-4559F1DD6C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326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9EA42E9-A732-D828-8575-1552F201D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317BF7-7923-1D5B-A237-51279EB1B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F5899D-3317-C4FD-1D42-65265BAEF0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1E4031-C78B-4EC8-8663-BFDFE79382BC}" type="datetimeFigureOut">
              <a:rPr lang="nl-NL" smtClean="0"/>
              <a:t>24-03-2025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4F3740-3039-F8D7-334B-A8037D673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FD5F13-BE11-F960-BDBF-E9858A75C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1664FB-4531-4D8B-B002-4559F1DD6C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811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adeptinitiates.com/the-lost-city-of-atlanti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en.wikipedia.org/wiki/List_of_Greek_inventions_and_discoveries#/media/File:Vaticano_2011_(88)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truerealitynow.com/en/blog/mysteries-atlantis.php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elcomercio.pe/somos/firmas/mi-padre-neptuno-discreto-confiable-jaime-bedoya-noticia-ecpm-644930-noticia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ulbapp.io/p/ccacdbee-3619-4daf-a239-2a5e3e3999ae/theories-for-atlanti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verven, hemel, wolk, watervoertuig&#10;&#10;Automatisch gegenereerde beschrijving">
            <a:hlinkClick r:id="rId2"/>
            <a:extLst>
              <a:ext uri="{FF2B5EF4-FFF2-40B4-BE49-F238E27FC236}">
                <a16:creationId xmlns:a16="http://schemas.microsoft.com/office/drawing/2014/main" id="{3FA3452F-96B5-CDE3-DDC5-021EEFF13C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4881BB-DFC3-25FC-5C25-42D39ACA7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pPr algn="l"/>
            <a:r>
              <a:rPr lang="nl-NL" sz="5200">
                <a:solidFill>
                  <a:srgbClr val="FFFFFF"/>
                </a:solidFill>
              </a:rPr>
              <a:t>ATLANTIS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514BD1F-3359-DCF3-0B08-ED0D837B7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7"/>
            <a:ext cx="5449479" cy="1578054"/>
          </a:xfrm>
        </p:spPr>
        <p:txBody>
          <a:bodyPr anchor="b">
            <a:normAutofit/>
          </a:bodyPr>
          <a:lstStyle/>
          <a:p>
            <a:pPr algn="l"/>
            <a:r>
              <a:rPr lang="nl-NL">
                <a:solidFill>
                  <a:srgbClr val="FFFFFF"/>
                </a:solidFill>
              </a:rPr>
              <a:t>Het verdwenen rijk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2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Afbeelding 1" descr="Afbeelding met kleding, verven, kunst, persoon&#10;&#10;Automatisch gegenereerde beschrijving">
            <a:hlinkClick r:id="rId2"/>
            <a:extLst>
              <a:ext uri="{FF2B5EF4-FFF2-40B4-BE49-F238E27FC236}">
                <a16:creationId xmlns:a16="http://schemas.microsoft.com/office/drawing/2014/main" id="{A0A0FC2A-CB80-B53A-B330-9A18948A69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3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Afbeelding 1">
            <a:hlinkClick r:id="rId2"/>
            <a:extLst>
              <a:ext uri="{FF2B5EF4-FFF2-40B4-BE49-F238E27FC236}">
                <a16:creationId xmlns:a16="http://schemas.microsoft.com/office/drawing/2014/main" id="{F9BFDA25-5DA1-58EA-84BE-92C1D84CA1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9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Afbeelding 1">
            <a:hlinkClick r:id="rId2"/>
            <a:extLst>
              <a:ext uri="{FF2B5EF4-FFF2-40B4-BE49-F238E27FC236}">
                <a16:creationId xmlns:a16="http://schemas.microsoft.com/office/drawing/2014/main" id="{A1C7A875-D8DE-75F1-3B49-2B764913D4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80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hlinkClick r:id="rId2"/>
            <a:extLst>
              <a:ext uri="{FF2B5EF4-FFF2-40B4-BE49-F238E27FC236}">
                <a16:creationId xmlns:a16="http://schemas.microsoft.com/office/drawing/2014/main" id="{4071C86D-F009-C568-6F33-787AEDBED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052" y="395343"/>
            <a:ext cx="6711896" cy="606731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598840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</Words>
  <Application>Microsoft Macintosh PowerPoint</Application>
  <PresentationFormat>Breedbeeld</PresentationFormat>
  <Paragraphs>2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Kantoorthema</vt:lpstr>
      <vt:lpstr>ATLANTIS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corrie hartholt</dc:creator>
  <cp:lastModifiedBy>Jik van der Laan</cp:lastModifiedBy>
  <cp:revision>4</cp:revision>
  <dcterms:created xsi:type="dcterms:W3CDTF">2025-01-20T16:37:17Z</dcterms:created>
  <dcterms:modified xsi:type="dcterms:W3CDTF">2025-03-24T14:46:16Z</dcterms:modified>
</cp:coreProperties>
</file>