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sbeth Winters" initials="LW" lastIdx="1" clrIdx="0">
    <p:extLst>
      <p:ext uri="{19B8F6BF-5375-455C-9EA6-DF929625EA0E}">
        <p15:presenceInfo xmlns:p15="http://schemas.microsoft.com/office/powerpoint/2012/main" userId="5373a650e8fb22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80D80-AC38-4314-9104-F9B0366F7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349ED1F-838E-4C55-B5B7-B6DA2A0B0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F28D0D-D534-48C4-A959-16CED99E0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0D48EB-060C-45DA-97FB-BEFEF483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68B142-CAA3-4ABA-A9F9-2B0C45776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284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49665-E0B5-4E84-B80C-40549509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AD26C99-9B91-494B-BFB1-DA4A70431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23DF17-5CB5-4D00-8267-0651DDC51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3BC225-3B10-4708-A2AA-D58089EB6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780C10-271B-4644-B07E-2FB1D808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76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89F3381-83AC-4A66-9383-6E3ABA2EA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08C0E76-E641-4B46-B908-017715998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900713-FC41-4F2D-A927-1C68A931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113F4F-CCE0-47E1-9B58-B02D421C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D36C70-15A1-42E3-A38D-D34F7814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802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1D9B7-CB0A-482B-B225-DF0E5F8A7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91C794-7B24-41F3-8C21-D7CE75548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CB57BE-72F9-4797-8069-05D35808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989465-3853-4576-8EB0-FCD4600B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5E75A3-674F-4225-BC14-B5DE024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6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6A83C-0DB3-4892-8690-7AA8B643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2174E7-5EBC-4F04-9DFC-0D9BA40EA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57E9ED-3779-4160-9941-99EFD373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A92F17-AD3F-434F-899C-BAFFF00B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8FB0FF-6809-466B-B378-4196A70F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70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3CFE4-48B0-46B2-9548-EAA567644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E3992A-E1BD-4496-9A28-4340E9C46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862F42-AFAE-4DCB-9C47-E2AAB30F3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C45430-B226-4376-994D-7DCE4F00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94BC2BF-6D8B-4674-8DF2-B6ABF2FB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2AAF60-B8F6-4EC5-B5BC-4E6C6F81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64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5D7A7-07CE-43A6-99B8-D41943F64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0B000F-C06D-4019-8290-774FA6D8C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114E48-489B-4BC9-8920-BB94A10C6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E9A3EB2-95CC-4969-BCA6-123793BF9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AC39AFD-2B9D-45D0-915B-525859BC1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5C25ED3-23B1-4E6E-981B-2FD87407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9A0845-4228-4E08-94F8-8BC985C11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F1CD87B-8C83-4283-87CF-FFF8FC68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110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D4A13-2F2C-4ACC-ABFC-CE304FE0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C2B5845-4831-439D-9902-E35550F2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F3FB9D-ECFC-4A8E-9097-8758B4D3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944A42F-CC67-40E1-8DF7-1AB04E7C1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38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8BF193-621B-4C96-9D16-1B419CCE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9D7AB3E-64F1-4F4F-9E55-BD63FE3A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1687A4-366A-4628-B2B3-C7DF0AF6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89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56363D-258C-455D-BD0F-275EE7F1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B2C43E-1914-4259-84C0-E26557E16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7D80B6-FEEB-4C27-AF25-949250C95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02CE0D-7B0F-4D66-A2B7-B4F216B7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83DD7AE-47F8-4B59-A023-6208C83A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D1BEBE-9024-4AC2-AB97-110558E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340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0324C-5CBC-4ED0-A260-8F97308A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84E0868-6F73-4399-A4AD-180BC184C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A1D2BA-7FA2-47F8-8A44-573DF37D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AD052A-71E2-4F1D-BCAC-FC0D26A2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F3D1B1-702B-42F3-AA20-06868E588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836E8DD-D4ED-4003-8244-77C36A1B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32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F9B992A-1342-4E17-9A8B-43041241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0149DA-8C0E-451F-BC3F-71CA72EFD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6799F8-DFB8-4B6C-BE42-A81FB003B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C68EA-DC65-4AA6-95C2-64F5E807B61F}" type="datetimeFigureOut">
              <a:rPr lang="nl-NL" smtClean="0"/>
              <a:t>08-03-2021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4029B9-F624-491C-8C01-C00F84B4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B53EE3-6038-4AB7-9864-58F960580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C0F9F-EFC4-4103-BCEF-6F25B68C8C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56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429DAA-37DD-4579-84BE-A2023A57D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846" y="1370173"/>
            <a:ext cx="10668000" cy="2387600"/>
          </a:xfrm>
        </p:spPr>
        <p:txBody>
          <a:bodyPr>
            <a:normAutofit/>
          </a:bodyPr>
          <a:lstStyle/>
          <a:p>
            <a:r>
              <a:rPr lang="nl-NL" sz="8000" dirty="0"/>
              <a:t>duif</a:t>
            </a:r>
            <a:br>
              <a:rPr lang="nl-NL" sz="8000" dirty="0"/>
            </a:br>
            <a:r>
              <a:rPr lang="nl-NL" sz="5400" dirty="0"/>
              <a:t>…dans mee met de pinksterwind…</a:t>
            </a:r>
          </a:p>
        </p:txBody>
      </p:sp>
    </p:spTree>
    <p:extLst>
      <p:ext uri="{BB962C8B-B14F-4D97-AF65-F5344CB8AC3E}">
        <p14:creationId xmlns:p14="http://schemas.microsoft.com/office/powerpoint/2010/main" val="254491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CE6C62A-9CDA-4C20-99CE-382514A05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282D9AE-95F7-4546-B6B0-BAD101CC14C4}"/>
              </a:ext>
            </a:extLst>
          </p:cNvPr>
          <p:cNvSpPr txBox="1"/>
          <p:nvPr/>
        </p:nvSpPr>
        <p:spPr>
          <a:xfrm>
            <a:off x="9645369" y="5988927"/>
            <a:ext cx="234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	</a:t>
            </a:r>
            <a:r>
              <a:rPr lang="nl-NL" i="1" dirty="0"/>
              <a:t>Kijkbijbel</a:t>
            </a:r>
          </a:p>
          <a:p>
            <a:r>
              <a:rPr lang="nl-NL" i="1" dirty="0"/>
              <a:t>	</a:t>
            </a:r>
            <a:r>
              <a:rPr lang="nl-NL" dirty="0"/>
              <a:t>Kees de Kort</a:t>
            </a:r>
          </a:p>
        </p:txBody>
      </p:sp>
    </p:spTree>
    <p:extLst>
      <p:ext uri="{BB962C8B-B14F-4D97-AF65-F5344CB8AC3E}">
        <p14:creationId xmlns:p14="http://schemas.microsoft.com/office/powerpoint/2010/main" val="244701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ilderij, stof&#10;&#10;Automatisch gegenereerde beschrijving">
            <a:extLst>
              <a:ext uri="{FF2B5EF4-FFF2-40B4-BE49-F238E27FC236}">
                <a16:creationId xmlns:a16="http://schemas.microsoft.com/office/drawing/2014/main" id="{869F01A1-C43D-4AEB-9F20-0A69F2828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7070" y="871569"/>
            <a:ext cx="6858000" cy="5143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6944398-AD34-44FB-9925-E0DF0DD7B4DB}"/>
              </a:ext>
            </a:extLst>
          </p:cNvPr>
          <p:cNvSpPr txBox="1"/>
          <p:nvPr/>
        </p:nvSpPr>
        <p:spPr>
          <a:xfrm>
            <a:off x="9000162" y="5999957"/>
            <a:ext cx="292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	</a:t>
            </a:r>
            <a:r>
              <a:rPr lang="nl-NL" i="1" dirty="0"/>
              <a:t>Het hoogste woord</a:t>
            </a:r>
          </a:p>
          <a:p>
            <a:r>
              <a:rPr lang="nl-NL" i="1" dirty="0"/>
              <a:t>	</a:t>
            </a:r>
            <a:r>
              <a:rPr lang="nl-NL" dirty="0"/>
              <a:t>Imme Dros e.a.</a:t>
            </a:r>
          </a:p>
        </p:txBody>
      </p:sp>
    </p:spTree>
    <p:extLst>
      <p:ext uri="{BB962C8B-B14F-4D97-AF65-F5344CB8AC3E}">
        <p14:creationId xmlns:p14="http://schemas.microsoft.com/office/powerpoint/2010/main" val="286237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tof&#10;&#10;Automatisch gegenereerde beschrijving">
            <a:extLst>
              <a:ext uri="{FF2B5EF4-FFF2-40B4-BE49-F238E27FC236}">
                <a16:creationId xmlns:a16="http://schemas.microsoft.com/office/drawing/2014/main" id="{E8F53F37-BD26-4AA9-B687-D5330C369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0894" y="857250"/>
            <a:ext cx="6858000" cy="5143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333FE31-85F9-4010-A9B1-176FA174AC3C}"/>
              </a:ext>
            </a:extLst>
          </p:cNvPr>
          <p:cNvSpPr txBox="1"/>
          <p:nvPr/>
        </p:nvSpPr>
        <p:spPr>
          <a:xfrm>
            <a:off x="8283237" y="5924396"/>
            <a:ext cx="362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	</a:t>
            </a:r>
            <a:r>
              <a:rPr lang="nl-NL" i="1" dirty="0"/>
              <a:t>Een ark vol verhalen</a:t>
            </a:r>
          </a:p>
          <a:p>
            <a:r>
              <a:rPr lang="nl-NL" dirty="0"/>
              <a:t>	Herma Vogel en Gitte Spee</a:t>
            </a:r>
          </a:p>
        </p:txBody>
      </p:sp>
    </p:spTree>
    <p:extLst>
      <p:ext uri="{BB962C8B-B14F-4D97-AF65-F5344CB8AC3E}">
        <p14:creationId xmlns:p14="http://schemas.microsoft.com/office/powerpoint/2010/main" val="326191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62D38CF-1A72-4F3C-9AC9-042B09E60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07" b="52370"/>
          <a:stretch/>
        </p:blipFill>
        <p:spPr>
          <a:xfrm rot="5400000">
            <a:off x="6361150" y="1345933"/>
            <a:ext cx="4603403" cy="319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 descr="Afbeelding met tekst, schilderij, stof&#10;&#10;Automatisch gegenereerde beschrijving">
            <a:extLst>
              <a:ext uri="{FF2B5EF4-FFF2-40B4-BE49-F238E27FC236}">
                <a16:creationId xmlns:a16="http://schemas.microsoft.com/office/drawing/2014/main" id="{A97D58B6-6493-4ED1-8DD9-B9679D72E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8" t="38232" r="10286" b="10974"/>
          <a:stretch/>
        </p:blipFill>
        <p:spPr>
          <a:xfrm rot="5400000">
            <a:off x="3908996" y="4175010"/>
            <a:ext cx="1979156" cy="284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 descr="Afbeelding met tekst, stof&#10;&#10;Automatisch gegenereerde beschrijving">
            <a:extLst>
              <a:ext uri="{FF2B5EF4-FFF2-40B4-BE49-F238E27FC236}">
                <a16:creationId xmlns:a16="http://schemas.microsoft.com/office/drawing/2014/main" id="{9921DF23-EBFC-4898-9DBA-FA8179728F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r="55047" b="17968"/>
          <a:stretch/>
        </p:blipFill>
        <p:spPr>
          <a:xfrm rot="5400000">
            <a:off x="2188101" y="385280"/>
            <a:ext cx="3879526" cy="438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7633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43</Words>
  <Application>Microsoft Macintosh PowerPoint</Application>
  <PresentationFormat>Breedbeeld</PresentationFormat>
  <Paragraphs>7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Kantoorthema</vt:lpstr>
      <vt:lpstr>duif …dans mee met de pinksterwind…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Duif …dans mee met de pinksterwind…</dc:title>
  <dc:creator>Liesbeth Winters</dc:creator>
  <cp:lastModifiedBy>Jik van der Laan</cp:lastModifiedBy>
  <cp:revision>4</cp:revision>
  <dcterms:created xsi:type="dcterms:W3CDTF">2021-03-08T10:31:03Z</dcterms:created>
  <dcterms:modified xsi:type="dcterms:W3CDTF">2021-03-08T14:43:54Z</dcterms:modified>
</cp:coreProperties>
</file>